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sldIdLst>
    <p:sldId id="256" r:id="rId2"/>
    <p:sldId id="278" r:id="rId3"/>
    <p:sldId id="262" r:id="rId4"/>
    <p:sldId id="279" r:id="rId5"/>
    <p:sldId id="267" r:id="rId6"/>
    <p:sldId id="263" r:id="rId7"/>
    <p:sldId id="280" r:id="rId8"/>
    <p:sldId id="264" r:id="rId9"/>
  </p:sldIdLst>
  <p:sldSz cx="12192000" cy="6858000"/>
  <p:notesSz cx="6858000" cy="9144000"/>
  <p:custShowLst>
    <p:custShow name="Custom Show 1" id="0">
      <p:sldLst>
        <p:sld r:id="rId2"/>
        <p:sld r:id="rId3"/>
        <p:sld r:id="rId4"/>
        <p:sld r:id="rId5"/>
        <p:sld r:id="rId6"/>
        <p:sld r:id="rId7"/>
        <p:sld r:id="rId8"/>
        <p:sld r:id="rId9"/>
      </p:sldLst>
    </p:custShow>
  </p:custShow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82" d="100"/>
          <a:sy n="82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9648825" y="4068763"/>
            <a:ext cx="1081088" cy="1081087"/>
            <a:chOff x="9685338" y="4460675"/>
            <a:chExt cx="1080904" cy="1080902"/>
          </a:xfrm>
        </p:grpSpPr>
        <p:sp>
          <p:nvSpPr>
            <p:cNvPr id="8" name="Oval 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EC00C-B9B7-49BC-BD12-C9842217BAE7}" type="datetimeFigureOut">
              <a:rPr lang="en-US"/>
              <a:pPr>
                <a:defRPr/>
              </a:pPr>
              <a:t>6/27/2020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3263" y="4289425"/>
            <a:ext cx="1193800" cy="639763"/>
          </a:xfrm>
        </p:spPr>
        <p:txBody>
          <a:bodyPr/>
          <a:lstStyle>
            <a:lvl1pPr>
              <a:defRPr sz="2800" dirty="0"/>
            </a:lvl1pPr>
          </a:lstStyle>
          <a:p>
            <a:pPr>
              <a:defRPr/>
            </a:pPr>
            <a:fld id="{DFF736A6-AE1C-4E8B-850E-227EB5D059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93284"/>
      </p:ext>
    </p:extLst>
  </p:cSld>
  <p:clrMapOvr>
    <a:masterClrMapping/>
  </p:clrMapOvr>
  <p:transition spd="slow" advClick="0"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923F1-C171-44BE-841A-6293E38F849F}" type="datetimeFigureOut">
              <a:rPr lang="en-US"/>
              <a:pPr>
                <a:defRPr/>
              </a:pPr>
              <a:t>6/27/2020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6346C-DB5B-47CA-AC6E-8D577C9401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83734"/>
      </p:ext>
    </p:extLst>
  </p:cSld>
  <p:clrMapOvr>
    <a:masterClrMapping/>
  </p:clrMapOvr>
  <p:transition spd="slow" advClick="0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D5F64-D376-47A4-9DC0-D867A4BF04E3}" type="datetimeFigureOut">
              <a:rPr lang="en-US"/>
              <a:pPr>
                <a:defRPr/>
              </a:pPr>
              <a:t>6/27/2020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7B81D-D3AF-4886-9B0F-B23E858423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5281"/>
      </p:ext>
    </p:extLst>
  </p:cSld>
  <p:clrMapOvr>
    <a:masterClrMapping/>
  </p:clrMapOvr>
  <p:transition spd="slow" advClick="0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8D270-9F06-4ABB-9F43-1E79CFFDBB61}" type="datetimeFigureOut">
              <a:rPr lang="en-US"/>
              <a:pPr>
                <a:defRPr/>
              </a:pPr>
              <a:t>6/27/2020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C57DC-A715-4FD0-B338-FA2FF50D57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550988"/>
      </p:ext>
    </p:extLst>
  </p:cSld>
  <p:clrMapOvr>
    <a:masterClrMapping/>
  </p:clrMapOvr>
  <p:transition spd="slow" advClick="0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896938" y="2325688"/>
            <a:ext cx="1081087" cy="1081087"/>
            <a:chOff x="9685338" y="4460675"/>
            <a:chExt cx="1080904" cy="1080902"/>
          </a:xfrm>
        </p:grpSpPr>
        <p:sp>
          <p:nvSpPr>
            <p:cNvPr id="6" name="Oval 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" name="Oval 12"/>
            <p:cNvSpPr>
              <a:spLocks noChangeArrowheads="1"/>
            </p:cNvSpPr>
            <p:nvPr/>
          </p:nvSpPr>
          <p:spPr bwMode="auto"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/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138" y="6272213"/>
            <a:ext cx="2644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87A72-6A0E-45C1-81F3-AF17D4EA74A4}" type="datetimeFigureOut">
              <a:rPr lang="en-US"/>
              <a:pPr>
                <a:defRPr/>
              </a:pPr>
              <a:t>6/27/2020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813" y="6272213"/>
            <a:ext cx="6327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963" y="2506663"/>
            <a:ext cx="1189037" cy="719137"/>
          </a:xfrm>
        </p:spPr>
        <p:txBody>
          <a:bodyPr/>
          <a:lstStyle>
            <a:lvl1pPr>
              <a:defRPr sz="2800" dirty="0"/>
            </a:lvl1pPr>
          </a:lstStyle>
          <a:p>
            <a:pPr>
              <a:defRPr/>
            </a:pPr>
            <a:fld id="{7A5F491D-60EE-4333-8A34-99EB559596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042310"/>
      </p:ext>
    </p:extLst>
  </p:cSld>
  <p:clrMapOvr>
    <a:masterClrMapping/>
  </p:clrMapOvr>
  <p:transition spd="slow" advClick="0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F7DA4-05B7-421A-86ED-63E9116FEBDF}" type="datetimeFigureOut">
              <a:rPr lang="en-US"/>
              <a:pPr>
                <a:defRPr/>
              </a:pPr>
              <a:t>6/27/2020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C61DC-84A0-4F35-BD37-7F9BE5328A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643822"/>
      </p:ext>
    </p:extLst>
  </p:cSld>
  <p:clrMapOvr>
    <a:masterClrMapping/>
  </p:clrMapOvr>
  <p:transition spd="slow" advClick="0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04D37-B810-420D-BD42-B57B1A23AB23}" type="datetimeFigureOut">
              <a:rPr lang="en-US"/>
              <a:pPr>
                <a:defRPr/>
              </a:pPr>
              <a:t>6/27/2020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9EDC1-CC1A-4CB5-A97E-6C0686AD08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816447"/>
      </p:ext>
    </p:extLst>
  </p:cSld>
  <p:clrMapOvr>
    <a:masterClrMapping/>
  </p:clrMapOvr>
  <p:transition spd="slow" advClick="0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1E716-282B-43FC-B037-F0D1294E7AC2}" type="datetimeFigureOut">
              <a:rPr lang="en-US"/>
              <a:pPr>
                <a:defRPr/>
              </a:pPr>
              <a:t>6/27/2020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398A2-FE5E-470B-B5A3-9A82F9B3B4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150804"/>
      </p:ext>
    </p:extLst>
  </p:cSld>
  <p:clrMapOvr>
    <a:masterClrMapping/>
  </p:clrMapOvr>
  <p:transition spd="slow" advClick="0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DDCB7-C79D-4349-9474-F59336390F64}" type="datetimeFigureOut">
              <a:rPr lang="en-US"/>
              <a:pPr>
                <a:defRPr/>
              </a:pPr>
              <a:t>6/27/2020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11025-D4D1-4433-8E64-3D7334A545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0912"/>
      </p:ext>
    </p:extLst>
  </p:cSld>
  <p:clrMapOvr>
    <a:masterClrMapping/>
  </p:clrMapOvr>
  <p:transition spd="slow" advClick="0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10"/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7" name="Oval 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470B0-C3E8-4CDA-823D-549091E9F747}" type="datetimeFigureOut">
              <a:rPr lang="en-US"/>
              <a:pPr>
                <a:defRPr/>
              </a:pPr>
              <a:t>6/27/2020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9BA9E-77C9-4EB4-A860-8DC89932D7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81469"/>
      </p:ext>
    </p:extLst>
  </p:cSld>
  <p:clrMapOvr>
    <a:masterClrMapping/>
  </p:clrMapOvr>
  <p:transition spd="slow" advClick="0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10"/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7" name="Oval 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5F19E-32B2-4C60-9BB0-D863C058A985}" type="datetimeFigureOut">
              <a:rPr lang="en-US"/>
              <a:pPr>
                <a:defRPr/>
              </a:pPr>
              <a:t>6/27/2020</a:t>
            </a:fld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7512C-9755-45BC-BE7F-F40F12C840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679966"/>
      </p:ext>
    </p:extLst>
  </p:cSld>
  <p:clrMapOvr>
    <a:masterClrMapping/>
  </p:clrMapOvr>
  <p:transition spd="slow" advClick="0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9975" y="2120900"/>
            <a:ext cx="100584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88" y="6272213"/>
            <a:ext cx="327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3C54D7A-A090-4967-9045-F67405FB0936}" type="datetimeFigureOut">
              <a:rPr lang="en-US"/>
              <a:pPr>
                <a:defRPr/>
              </a:pPr>
              <a:t>6/27/2020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7438" y="6272213"/>
            <a:ext cx="632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030" name="Group 6"/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35" name="Oval 8"/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0938" y="6272213"/>
            <a:ext cx="639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1" dirty="0">
                <a:solidFill>
                  <a:srgbClr val="FFFFFF"/>
                </a:solidFill>
                <a:latin typeface="+mj-lt"/>
              </a:defRPr>
            </a:lvl1pPr>
          </a:lstStyle>
          <a:p>
            <a:pPr>
              <a:defRPr/>
            </a:pPr>
            <a:fld id="{0E734119-202F-4BA6-87BB-C8DA1AF512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56" r:id="rId2"/>
    <p:sldLayoutId id="2147483864" r:id="rId3"/>
    <p:sldLayoutId id="2147483857" r:id="rId4"/>
    <p:sldLayoutId id="2147483858" r:id="rId5"/>
    <p:sldLayoutId id="2147483859" r:id="rId6"/>
    <p:sldLayoutId id="2147483860" r:id="rId7"/>
    <p:sldLayoutId id="2147483865" r:id="rId8"/>
    <p:sldLayoutId id="2147483866" r:id="rId9"/>
    <p:sldLayoutId id="2147483861" r:id="rId10"/>
    <p:sldLayoutId id="2147483862" r:id="rId11"/>
  </p:sldLayoutIdLst>
  <p:transition spd="slow" advClick="0" advTm="8000"/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400" kern="1200" cap="all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9pPr>
    </p:titleStyle>
    <p:bodyStyle>
      <a:lvl1pPr marL="182563" indent="-182563" algn="l" rtl="0" fontAlgn="base">
        <a:lnSpc>
          <a:spcPct val="90000"/>
        </a:lnSpc>
        <a:spcBef>
          <a:spcPts val="1200"/>
        </a:spcBef>
        <a:spcAft>
          <a:spcPct val="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fontAlgn="base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31">
            <a:extLst>
              <a:ext uri="{FF2B5EF4-FFF2-40B4-BE49-F238E27FC236}">
                <a16:creationId xmlns:a16="http://schemas.microsoft.com/office/drawing/2014/main" id="{9818A645-2267-4F2E-9342-266D4D1DC809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4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1027113"/>
            <a:ext cx="3192462" cy="2138362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Rectangle 33">
            <a:extLst>
              <a:ext uri="{FF2B5EF4-FFF2-40B4-BE49-F238E27FC236}">
                <a16:creationId xmlns:a16="http://schemas.microsoft.com/office/drawing/2014/main" id="{CD60390C-0E4C-4682-8246-AFA2E49856DA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Rectangle 35">
            <a:extLst>
              <a:ext uri="{FF2B5EF4-FFF2-40B4-BE49-F238E27FC236}">
                <a16:creationId xmlns:a16="http://schemas.microsoft.com/office/drawing/2014/main" id="{CEBA87F4-FB8A-4D91-B3F3-DFA78E0CC64D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8668" y="4302248"/>
            <a:ext cx="7820263" cy="1622451"/>
          </a:xfrm>
        </p:spPr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GB" dirty="0"/>
              <a:t>MFL at </a:t>
            </a:r>
            <a:r>
              <a:rPr lang="en-GB" dirty="0"/>
              <a:t>eastbrook</a:t>
            </a:r>
            <a:endParaRPr lang="fr-FR" dirty="0"/>
          </a:p>
        </p:txBody>
      </p:sp>
      <p:pic>
        <p:nvPicPr>
          <p:cNvPr id="615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450" y="1031875"/>
            <a:ext cx="319246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Rectangle 37">
            <a:extLst>
              <a:ext uri="{FF2B5EF4-FFF2-40B4-BE49-F238E27FC236}">
                <a16:creationId xmlns:a16="http://schemas.microsoft.com/office/drawing/2014/main" id="{D012A90F-45C2-4C9B-BAF6-9CE1F546C7EA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448" y="1027113"/>
            <a:ext cx="3504254" cy="2161699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5"/>
          <p:cNvGrpSpPr>
            <a:grpSpLocks noGrp="1" noUngrp="1" noRot="1" noChangeAspect="1" noMove="1" noResize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94FE430-BE16-43A5-82D1-EAB0A12FB2CE}"/>
                </a:ext>
                <a:ext uri="{C183D7F6-B498-43B3-948B-1728B52AA6E4}"/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9B6F182-333D-4D86-8BC6-081C5A95F54D}"/>
                </a:ext>
                <a:ext uri="{C183D7F6-B498-43B3-948B-1728B52AA6E4}"/>
              </a:extLst>
            </p:cNvPr>
            <p:cNvSpPr/>
            <p:nvPr/>
          </p:nvSpPr>
          <p:spPr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 useBgFill="1">
        <p:nvSpPr>
          <p:cNvPr id="14" name="Rectangle 19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337" y="4126448"/>
            <a:ext cx="6066694" cy="1767141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200" dirty="0"/>
              <a:t/>
            </a:r>
            <a:br>
              <a:rPr lang="en-US" sz="2200" dirty="0"/>
            </a:br>
            <a:r>
              <a:rPr lang="en-US" sz="4900" dirty="0"/>
              <a:t>All students study </a:t>
            </a:r>
            <a:br>
              <a:rPr lang="en-US" sz="4900" dirty="0"/>
            </a:br>
            <a:r>
              <a:rPr lang="en-US" sz="4900" dirty="0"/>
              <a:t>French or Spanish </a:t>
            </a:r>
            <a:br>
              <a:rPr lang="en-US" sz="4900" dirty="0"/>
            </a:br>
            <a:r>
              <a:rPr lang="en-US" sz="4900" dirty="0"/>
              <a:t>in </a:t>
            </a:r>
            <a:r>
              <a:rPr lang="en-US" sz="4900" dirty="0" smtClean="0"/>
              <a:t>year 7</a:t>
            </a:r>
            <a:r>
              <a:rPr lang="en-US" sz="4900" dirty="0"/>
              <a:t>, 8 &amp; 9</a:t>
            </a:r>
            <a:br>
              <a:rPr lang="en-US" sz="4900" dirty="0"/>
            </a:br>
            <a:endParaRPr lang="en-US" sz="2200" dirty="0"/>
          </a:p>
        </p:txBody>
      </p:sp>
      <p:pic>
        <p:nvPicPr>
          <p:cNvPr id="7180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72" y="1243637"/>
            <a:ext cx="3274524" cy="1796104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5190721" y="1243637"/>
            <a:ext cx="3041029" cy="1945175"/>
          </a:xfr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8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031" y="1319213"/>
            <a:ext cx="2433882" cy="1720528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5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Oval 27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5" name="Oval 29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31588" y="6259513"/>
            <a:ext cx="398462" cy="398462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47">
            <a:extLst>
              <a:ext uri="{FF2B5EF4-FFF2-40B4-BE49-F238E27FC236}">
                <a16:creationId xmlns:a16="http://schemas.microsoft.com/office/drawing/2014/main" id="{B4C4F541-7DD5-4952-9DF7-D56A3314AA09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1733" y="321733"/>
            <a:ext cx="5774268" cy="5780684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93" y="484632"/>
            <a:ext cx="5168168" cy="160934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sz="4800" b="1" dirty="0"/>
              <a:t>MFL </a:t>
            </a:r>
            <a:r>
              <a:rPr lang="en-GB" sz="4800" b="1" dirty="0" smtClean="0"/>
              <a:t>Classrooms</a:t>
            </a:r>
            <a:endParaRPr lang="en-GB" sz="4800" b="1" dirty="0"/>
          </a:p>
        </p:txBody>
      </p:sp>
      <p:grpSp>
        <p:nvGrpSpPr>
          <p:cNvPr id="8202" name="Group 49"/>
          <p:cNvGrpSpPr>
            <a:grpSpLocks noGrp="1" noUngrp="1" noRot="1" noChangeAspect="1" noMove="1" noResize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C7C5B93-23C6-4AD8-9344-638B128C47C2}"/>
                </a:ext>
                <a:ext uri="{C183D7F6-B498-43B3-948B-1728B52AA6E4}"/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62" name="Oval 51">
              <a:extLst>
                <a:ext uri="{FF2B5EF4-FFF2-40B4-BE49-F238E27FC236}">
                  <a16:creationId xmlns:a16="http://schemas.microsoft.com/office/drawing/2014/main" id="{436F4D3D-419A-44A4-AF0F-B20F3EE6D438}"/>
                </a:ext>
                <a:ext uri="{C183D7F6-B498-43B3-948B-1728B52AA6E4}"/>
              </a:extLst>
            </p:cNvPr>
            <p:cNvSpPr/>
            <p:nvPr/>
          </p:nvSpPr>
          <p:spPr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60" y="3294186"/>
            <a:ext cx="2644286" cy="3363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00" y="3294185"/>
            <a:ext cx="2881429" cy="3363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41" y="321732"/>
            <a:ext cx="2433734" cy="2421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05" y="321731"/>
            <a:ext cx="2694211" cy="2421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2256874"/>
            <a:ext cx="5774268" cy="384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0">
            <a:extLst>
              <a:ext uri="{FF2B5EF4-FFF2-40B4-BE49-F238E27FC236}">
                <a16:creationId xmlns:a16="http://schemas.microsoft.com/office/drawing/2014/main" id="{D57A997F-57D3-4F47-B77A-14DE76B507ED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5B304EBC-E1F0-4042-84B1-65AD44AB17A9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9" name="Rectangle 14">
            <a:extLst>
              <a:ext uri="{FF2B5EF4-FFF2-40B4-BE49-F238E27FC236}">
                <a16:creationId xmlns:a16="http://schemas.microsoft.com/office/drawing/2014/main" id="{30F5971A-100F-43B9-AF60-FD95A592D27B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9227" name="Group 16"/>
          <p:cNvGrpSpPr>
            <a:grpSpLocks noGrp="1" noUngrp="1" noRot="1" noChangeAspect="1" noMove="1" noResize="1"/>
          </p:cNvGrpSpPr>
          <p:nvPr/>
        </p:nvGrpSpPr>
        <p:grpSpPr bwMode="auto">
          <a:xfrm>
            <a:off x="9648825" y="4068763"/>
            <a:ext cx="1081088" cy="1081087"/>
            <a:chOff x="9685338" y="4460675"/>
            <a:chExt cx="1080904" cy="1080902"/>
          </a:xfrm>
        </p:grpSpPr>
        <p:sp>
          <p:nvSpPr>
            <p:cNvPr id="51" name="Oval 17">
              <a:extLst>
                <a:ext uri="{FF2B5EF4-FFF2-40B4-BE49-F238E27FC236}">
                  <a16:creationId xmlns:a16="http://schemas.microsoft.com/office/drawing/2014/main" id="{CC81A8F5-59C9-487C-91CC-79BB6660B40F}"/>
                </a:ext>
                <a:ext uri="{C183D7F6-B498-43B3-948B-1728B52AA6E4}"/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52" name="Oval 18">
              <a:extLst>
                <a:ext uri="{FF2B5EF4-FFF2-40B4-BE49-F238E27FC236}">
                  <a16:creationId xmlns:a16="http://schemas.microsoft.com/office/drawing/2014/main" id="{782DF6B4-81CE-4086-A1B1-BE48BA8E247F}"/>
                </a:ext>
                <a:ext uri="{C183D7F6-B498-43B3-948B-1728B52AA6E4}"/>
              </a:extLst>
            </p:cNvPr>
            <p:cNvSpPr/>
            <p:nvPr/>
          </p:nvSpPr>
          <p:spPr>
            <a:xfrm>
              <a:off x="9793270" y="4568607"/>
              <a:ext cx="865041" cy="865039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 useBgFill="1">
        <p:nvSpPr>
          <p:cNvPr id="53" name="Rectangle 20">
            <a:extLst>
              <a:ext uri="{FF2B5EF4-FFF2-40B4-BE49-F238E27FC236}">
                <a16:creationId xmlns:a16="http://schemas.microsoft.com/office/drawing/2014/main" id="{400F3000-CB4D-4FB6-B179-7AAD84D5D3A6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22">
            <a:extLst>
              <a:ext uri="{FF2B5EF4-FFF2-40B4-BE49-F238E27FC236}">
                <a16:creationId xmlns:a16="http://schemas.microsoft.com/office/drawing/2014/main" id="{D1F217F8-3684-4D00-804B-D54A48567E13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359429"/>
            <a:ext cx="12192000" cy="25084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560" y="4355691"/>
            <a:ext cx="9081066" cy="2002237"/>
          </a:xfr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61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</a:rPr>
              <a:t>French and Spanish </a:t>
            </a:r>
            <a:br>
              <a:rPr lang="en-US" sz="61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</a:rPr>
            </a:br>
            <a:r>
              <a:rPr lang="en-US" sz="61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</a:rPr>
              <a:t>after School clubs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6012F-51D5-41DA-8ADB-7EB6EEB2B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975" y="5992813"/>
            <a:ext cx="9051925" cy="36512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sz="2200" dirty="0"/>
          </a:p>
        </p:txBody>
      </p:sp>
      <p:grpSp>
        <p:nvGrpSpPr>
          <p:cNvPr id="9237" name="Group 24"/>
          <p:cNvGrpSpPr>
            <a:grpSpLocks noGrp="1" noUngrp="1" noRot="1" noChangeAspect="1" noMove="1" noResize="1"/>
          </p:cNvGrpSpPr>
          <p:nvPr/>
        </p:nvGrpSpPr>
        <p:grpSpPr bwMode="auto">
          <a:xfrm>
            <a:off x="10245725" y="5111750"/>
            <a:ext cx="1081088" cy="1081088"/>
            <a:chOff x="9685338" y="4460675"/>
            <a:chExt cx="1080904" cy="1080902"/>
          </a:xfrm>
        </p:grpSpPr>
        <p:sp>
          <p:nvSpPr>
            <p:cNvPr id="56" name="Oval 25">
              <a:extLst>
                <a:ext uri="{FF2B5EF4-FFF2-40B4-BE49-F238E27FC236}">
                  <a16:creationId xmlns:a16="http://schemas.microsoft.com/office/drawing/2014/main" id="{95479CDE-C0E3-401E-8E81-9A0A24DB65E1}"/>
                </a:ext>
                <a:ext uri="{C183D7F6-B498-43B3-948B-1728B52AA6E4}"/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57" name="Oval 26">
              <a:extLst>
                <a:ext uri="{FF2B5EF4-FFF2-40B4-BE49-F238E27FC236}">
                  <a16:creationId xmlns:a16="http://schemas.microsoft.com/office/drawing/2014/main" id="{303F6F89-8406-4140-A320-A8BA08C4CD52}"/>
                </a:ext>
                <a:ext uri="{C183D7F6-B498-43B3-948B-1728B52AA6E4}"/>
              </a:extLst>
            </p:cNvPr>
            <p:cNvSpPr/>
            <p:nvPr/>
          </p:nvSpPr>
          <p:spPr>
            <a:xfrm>
              <a:off x="9793270" y="4568606"/>
              <a:ext cx="865041" cy="865039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61" y="233525"/>
            <a:ext cx="4667738" cy="350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0" y="285015"/>
            <a:ext cx="3037240" cy="3449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23" y="259004"/>
            <a:ext cx="2612077" cy="3482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2">
              <a:alphaModFix amt="9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455" y="4162031"/>
            <a:ext cx="9631685" cy="1767141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GB" dirty="0"/>
              <a:t>MFL </a:t>
            </a:r>
            <a:r>
              <a:rPr lang="en-GB" dirty="0" smtClean="0"/>
              <a:t>plaza</a:t>
            </a:r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11" y="505223"/>
            <a:ext cx="4080213" cy="3060160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859" y="505223"/>
            <a:ext cx="4149441" cy="31120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31588" y="6259513"/>
            <a:ext cx="398462" cy="398462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8000" b="1" dirty="0"/>
              <a:t>MFL </a:t>
            </a:r>
            <a:r>
              <a:rPr lang="en-GB" sz="8000" b="1" dirty="0" smtClean="0"/>
              <a:t>Textbooks</a:t>
            </a:r>
            <a:endParaRPr lang="en-GB" sz="8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786" y="2661627"/>
            <a:ext cx="3181166" cy="363746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6" y="2650189"/>
            <a:ext cx="2921275" cy="3651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16" y="2647500"/>
            <a:ext cx="2921276" cy="3651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488680A-513E-4440-81B2-9AFA39CDD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8526" y="3855996"/>
            <a:ext cx="2671816" cy="284738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612FF9-D4FC-48D7-ACA8-0A7539BBD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596" y="63668"/>
            <a:ext cx="2462244" cy="3036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89080C-4002-4B7C-BC55-351CA8B80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062" y="63668"/>
            <a:ext cx="2493454" cy="3180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A94285-60A0-4511-A9CB-6C8B8307A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474" y="3815768"/>
            <a:ext cx="3028097" cy="2832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F8E12E-C9B0-4250-8525-4E42330FE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2622" y="122474"/>
            <a:ext cx="2409802" cy="3036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01D82F-F68E-4857-9EA6-B31314F68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930" y="3836620"/>
            <a:ext cx="2231408" cy="2811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2AB49F-7A38-4F0D-A0DF-6F0969E70C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30" y="63669"/>
            <a:ext cx="2319332" cy="3095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B4AA8E-C034-457D-B457-5004B3AF83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062" y="3815768"/>
            <a:ext cx="2601872" cy="2927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11500" dirty="0"/>
              <a:t>Au Revoir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975" y="2320925"/>
            <a:ext cx="10058400" cy="3851275"/>
          </a:xfrm>
        </p:spPr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GB" dirty="0"/>
          </a:p>
          <a:p>
            <a:pPr marL="182880" indent="-18288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GB" dirty="0"/>
          </a:p>
          <a:p>
            <a:pPr marL="0" indent="0" algn="ctr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n-GB" sz="4400" i="1" dirty="0" smtClean="0"/>
              <a:t>Stay </a:t>
            </a:r>
            <a:r>
              <a:rPr lang="en-GB" sz="4400" i="1" dirty="0"/>
              <a:t>safe!</a:t>
            </a:r>
          </a:p>
          <a:p>
            <a:pPr marL="0" indent="0" algn="ctr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n-GB" sz="5400" i="1" dirty="0"/>
              <a:t>Mr Ifrek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31588" y="6259513"/>
            <a:ext cx="398462" cy="398462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19</Words>
  <Application>Microsoft Office PowerPoint</Application>
  <PresentationFormat>Widescreen</PresentationFormat>
  <Paragraphs>11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  <vt:variant>
        <vt:lpstr>Custom Shows</vt:lpstr>
      </vt:variant>
      <vt:variant>
        <vt:i4>1</vt:i4>
      </vt:variant>
    </vt:vector>
  </HeadingPairs>
  <TitlesOfParts>
    <vt:vector size="15" baseType="lpstr">
      <vt:lpstr>Calibri</vt:lpstr>
      <vt:lpstr>Rockwell</vt:lpstr>
      <vt:lpstr>Rockwell Condensed</vt:lpstr>
      <vt:lpstr>Rockwell Extra Bold</vt:lpstr>
      <vt:lpstr>Wingdings</vt:lpstr>
      <vt:lpstr>Wood Type</vt:lpstr>
      <vt:lpstr>MFL at eastbrook</vt:lpstr>
      <vt:lpstr> All students study  French or Spanish  in year 7, 8 &amp; 9 </vt:lpstr>
      <vt:lpstr>MFL Classrooms</vt:lpstr>
      <vt:lpstr>French and Spanish  after School clubs</vt:lpstr>
      <vt:lpstr>MFL plaza</vt:lpstr>
      <vt:lpstr>MFL Textbooks</vt:lpstr>
      <vt:lpstr>PowerPoint Presentation</vt:lpstr>
      <vt:lpstr>Au Revoir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French and Spanish  after School clubs</dc:title>
  <dc:creator>Ifrek, F</dc:creator>
  <cp:lastModifiedBy>Administrator</cp:lastModifiedBy>
  <cp:revision>12</cp:revision>
  <dcterms:created xsi:type="dcterms:W3CDTF">2020-06-17T21:52:22Z</dcterms:created>
  <dcterms:modified xsi:type="dcterms:W3CDTF">2020-06-27T16:30:58Z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